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13" r:id="rId2"/>
    <p:sldId id="411" r:id="rId3"/>
    <p:sldId id="415" r:id="rId4"/>
    <p:sldId id="418" r:id="rId5"/>
    <p:sldId id="419" r:id="rId6"/>
    <p:sldId id="416" r:id="rId7"/>
    <p:sldId id="417" r:id="rId8"/>
    <p:sldId id="421" r:id="rId9"/>
    <p:sldId id="420" r:id="rId10"/>
  </p:sldIdLst>
  <p:sldSz cx="9144000" cy="6858000" type="screen4x3"/>
  <p:notesSz cx="9869488" cy="6735763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FB220"/>
    <a:srgbClr val="FFFF99"/>
    <a:srgbClr val="FFCC99"/>
    <a:srgbClr val="FFCC66"/>
    <a:srgbClr val="6699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79" autoAdjust="0"/>
    <p:restoredTop sz="89184" autoAdjust="0"/>
  </p:normalViewPr>
  <p:slideViewPr>
    <p:cSldViewPr>
      <p:cViewPr>
        <p:scale>
          <a:sx n="69" d="100"/>
          <a:sy n="69" d="100"/>
        </p:scale>
        <p:origin x="-64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68" y="-90"/>
      </p:cViewPr>
      <p:guideLst>
        <p:guide orient="horz" pos="2121"/>
        <p:guide pos="31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29DFC-988C-4597-B354-93EDDD52029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7DD766-40BE-4262-88A8-A5B00D01595E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2400" b="1" dirty="0">
              <a:latin typeface="Times New Roman" pitchFamily="18" charset="0"/>
              <a:cs typeface="Times New Roman" pitchFamily="18" charset="0"/>
            </a:rPr>
            <a:t>Показатели оценки риска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242BB83-F372-4B1B-9C98-A33C34B7DEB7}" type="parTrans" cxnId="{FCBF037B-EE68-48C2-81BF-5D0DB19A543D}">
      <dgm:prSet/>
      <dgm:spPr/>
      <dgm:t>
        <a:bodyPr/>
        <a:lstStyle/>
        <a:p>
          <a:endParaRPr lang="ru-RU"/>
        </a:p>
      </dgm:t>
    </dgm:pt>
    <dgm:pt modelId="{BB276DB6-89BA-47AB-8BBB-13223901E70C}" type="sibTrans" cxnId="{FCBF037B-EE68-48C2-81BF-5D0DB19A543D}">
      <dgm:prSet/>
      <dgm:spPr/>
      <dgm:t>
        <a:bodyPr/>
        <a:lstStyle/>
        <a:p>
          <a:endParaRPr lang="ru-RU"/>
        </a:p>
      </dgm:t>
    </dgm:pt>
    <dgm:pt modelId="{ED5609EB-64A6-4695-873A-593B722359DC}">
      <dgm:prSet phldrT="[Текст]" custT="1"/>
      <dgm:spPr/>
      <dgm:t>
        <a:bodyPr/>
        <a:lstStyle/>
        <a:p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В условиях частичной неопределенности:</a:t>
          </a:r>
        </a:p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 - вероятностные;</a:t>
          </a:r>
        </a:p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 - статистические.</a:t>
          </a:r>
        </a:p>
      </dgm:t>
    </dgm:pt>
    <dgm:pt modelId="{90AB45DC-44A9-4CDB-9B51-4D169E1A3C8A}" type="parTrans" cxnId="{0435926B-B966-4994-A39F-17EE74F4E77D}">
      <dgm:prSet/>
      <dgm:spPr/>
      <dgm:t>
        <a:bodyPr/>
        <a:lstStyle/>
        <a:p>
          <a:endParaRPr lang="ru-RU"/>
        </a:p>
      </dgm:t>
    </dgm:pt>
    <dgm:pt modelId="{E7B9F755-F819-4DF5-B7E9-8AB685365BA0}" type="sibTrans" cxnId="{0435926B-B966-4994-A39F-17EE74F4E77D}">
      <dgm:prSet/>
      <dgm:spPr/>
      <dgm:t>
        <a:bodyPr/>
        <a:lstStyle/>
        <a:p>
          <a:endParaRPr lang="ru-RU"/>
        </a:p>
      </dgm:t>
    </dgm:pt>
    <dgm:pt modelId="{D701987A-FC1E-4669-BCD7-61E5A7035380}">
      <dgm:prSet phldrT="[Текст]" custT="1"/>
      <dgm:spPr/>
      <dgm:t>
        <a:bodyPr/>
        <a:lstStyle/>
        <a:p>
          <a:pPr algn="ct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В условиях </a:t>
          </a:r>
        </a:p>
        <a:p>
          <a:pPr algn="ct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определенности</a:t>
          </a:r>
        </a:p>
        <a:p>
          <a:pPr algn="l"/>
          <a:r>
            <a:rPr lang="ru-RU" sz="2000" dirty="0">
              <a:latin typeface="Times New Roman" pitchFamily="18" charset="0"/>
              <a:cs typeface="Times New Roman" pitchFamily="18" charset="0"/>
            </a:rPr>
            <a:t> - абсолютные;</a:t>
          </a:r>
        </a:p>
        <a:p>
          <a:pPr algn="l"/>
          <a:r>
            <a:rPr lang="ru-RU" sz="2000" dirty="0">
              <a:latin typeface="Times New Roman" pitchFamily="18" charset="0"/>
              <a:cs typeface="Times New Roman" pitchFamily="18" charset="0"/>
            </a:rPr>
            <a:t> - относительные;</a:t>
          </a:r>
        </a:p>
        <a:p>
          <a:pPr algn="l"/>
          <a:r>
            <a:rPr lang="ru-RU" sz="2000" dirty="0">
              <a:latin typeface="Times New Roman" pitchFamily="18" charset="0"/>
              <a:cs typeface="Times New Roman" pitchFamily="18" charset="0"/>
            </a:rPr>
            <a:t> - средние</a:t>
          </a:r>
        </a:p>
      </dgm:t>
    </dgm:pt>
    <dgm:pt modelId="{C3526E15-E15C-444A-B6A3-6576BBB27D57}" type="parTrans" cxnId="{0BD6880E-2EAE-4D78-BF27-AE0EE8F1ABA8}">
      <dgm:prSet/>
      <dgm:spPr/>
      <dgm:t>
        <a:bodyPr/>
        <a:lstStyle/>
        <a:p>
          <a:endParaRPr lang="ru-RU"/>
        </a:p>
      </dgm:t>
    </dgm:pt>
    <dgm:pt modelId="{8A298836-90BE-415B-8B08-6FF815478DBE}" type="sibTrans" cxnId="{0BD6880E-2EAE-4D78-BF27-AE0EE8F1ABA8}">
      <dgm:prSet/>
      <dgm:spPr/>
      <dgm:t>
        <a:bodyPr/>
        <a:lstStyle/>
        <a:p>
          <a:endParaRPr lang="ru-RU"/>
        </a:p>
      </dgm:t>
    </dgm:pt>
    <dgm:pt modelId="{D62E066A-97A2-449B-9A69-C90FE4F77591}">
      <dgm:prSet phldrT="[Текст]" custT="1"/>
      <dgm:spPr/>
      <dgm:t>
        <a:bodyPr/>
        <a:lstStyle/>
        <a:p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В условиях полной неопределенности: 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экспертные.</a:t>
          </a:r>
        </a:p>
      </dgm:t>
    </dgm:pt>
    <dgm:pt modelId="{02A071D2-DC2B-4020-AE5A-4E08187893D6}" type="parTrans" cxnId="{CC3EA569-4B3C-410C-B12B-0A73900D82AF}">
      <dgm:prSet/>
      <dgm:spPr/>
      <dgm:t>
        <a:bodyPr/>
        <a:lstStyle/>
        <a:p>
          <a:endParaRPr lang="ru-RU"/>
        </a:p>
      </dgm:t>
    </dgm:pt>
    <dgm:pt modelId="{0FCEF296-CE33-45F9-9187-382FDA92C6EF}" type="sibTrans" cxnId="{CC3EA569-4B3C-410C-B12B-0A73900D82AF}">
      <dgm:prSet/>
      <dgm:spPr/>
      <dgm:t>
        <a:bodyPr/>
        <a:lstStyle/>
        <a:p>
          <a:endParaRPr lang="ru-RU"/>
        </a:p>
      </dgm:t>
    </dgm:pt>
    <dgm:pt modelId="{AF58C9FF-76EE-484C-ABFC-ECC3BE63EFD0}" type="pres">
      <dgm:prSet presAssocID="{69229DFC-988C-4597-B354-93EDDD5202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CD0DA0-05F0-42DC-9A5F-4235109EB946}" type="pres">
      <dgm:prSet presAssocID="{627DD766-40BE-4262-88A8-A5B00D01595E}" presName="hierRoot1" presStyleCnt="0"/>
      <dgm:spPr/>
    </dgm:pt>
    <dgm:pt modelId="{4426A494-0628-4D40-955C-A201CF8AB5A0}" type="pres">
      <dgm:prSet presAssocID="{627DD766-40BE-4262-88A8-A5B00D01595E}" presName="composite" presStyleCnt="0"/>
      <dgm:spPr/>
    </dgm:pt>
    <dgm:pt modelId="{F82378BD-81D7-48A2-B402-6FE56956BC72}" type="pres">
      <dgm:prSet presAssocID="{627DD766-40BE-4262-88A8-A5B00D01595E}" presName="background" presStyleLbl="node0" presStyleIdx="0" presStyleCnt="1"/>
      <dgm:spPr>
        <a:solidFill>
          <a:schemeClr val="bg1"/>
        </a:solidFill>
      </dgm:spPr>
    </dgm:pt>
    <dgm:pt modelId="{8CDA8224-CB50-478D-8A0B-4D902CFDBBAC}" type="pres">
      <dgm:prSet presAssocID="{627DD766-40BE-4262-88A8-A5B00D01595E}" presName="text" presStyleLbl="fgAcc0" presStyleIdx="0" presStyleCnt="1" custScaleX="260701" custScaleY="152234" custLinFactNeighborX="-17289" custLinFactNeighborY="-388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53BC4B-465A-4BF2-B923-DE1D000EE558}" type="pres">
      <dgm:prSet presAssocID="{627DD766-40BE-4262-88A8-A5B00D01595E}" presName="hierChild2" presStyleCnt="0"/>
      <dgm:spPr/>
    </dgm:pt>
    <dgm:pt modelId="{1590C2B6-087F-4086-A030-713BC389D3DE}" type="pres">
      <dgm:prSet presAssocID="{C3526E15-E15C-444A-B6A3-6576BBB27D57}" presName="Name10" presStyleLbl="parChTrans1D2" presStyleIdx="0" presStyleCnt="3"/>
      <dgm:spPr/>
      <dgm:t>
        <a:bodyPr/>
        <a:lstStyle/>
        <a:p>
          <a:endParaRPr lang="ru-RU"/>
        </a:p>
      </dgm:t>
    </dgm:pt>
    <dgm:pt modelId="{408CD347-AA41-44FB-BE7B-64986A499645}" type="pres">
      <dgm:prSet presAssocID="{D701987A-FC1E-4669-BCD7-61E5A7035380}" presName="hierRoot2" presStyleCnt="0"/>
      <dgm:spPr/>
    </dgm:pt>
    <dgm:pt modelId="{048154FD-C802-4E1C-AF8A-4504988F2018}" type="pres">
      <dgm:prSet presAssocID="{D701987A-FC1E-4669-BCD7-61E5A7035380}" presName="composite2" presStyleCnt="0"/>
      <dgm:spPr/>
    </dgm:pt>
    <dgm:pt modelId="{CC39EFC7-234D-49B4-B73D-E2B522CB3116}" type="pres">
      <dgm:prSet presAssocID="{D701987A-FC1E-4669-BCD7-61E5A7035380}" presName="background2" presStyleLbl="node2" presStyleIdx="0" presStyleCnt="3"/>
      <dgm:spPr>
        <a:solidFill>
          <a:schemeClr val="bg1"/>
        </a:solidFill>
      </dgm:spPr>
    </dgm:pt>
    <dgm:pt modelId="{05FAF713-45DB-4152-ACD1-B6A2210968B4}" type="pres">
      <dgm:prSet presAssocID="{D701987A-FC1E-4669-BCD7-61E5A7035380}" presName="text2" presStyleLbl="fgAcc2" presStyleIdx="0" presStyleCnt="3" custScaleX="211900" custScaleY="279067" custLinFactX="-10880" custLinFactNeighborX="-100000" custLinFactNeighborY="-102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E290E9-7AC9-4388-B210-5AE2A5FEA7E5}" type="pres">
      <dgm:prSet presAssocID="{D701987A-FC1E-4669-BCD7-61E5A7035380}" presName="hierChild3" presStyleCnt="0"/>
      <dgm:spPr/>
    </dgm:pt>
    <dgm:pt modelId="{5D828EDF-09ED-46C8-A661-4665EC75A037}" type="pres">
      <dgm:prSet presAssocID="{90AB45DC-44A9-4CDB-9B51-4D169E1A3C8A}" presName="Name10" presStyleLbl="parChTrans1D2" presStyleIdx="1" presStyleCnt="3"/>
      <dgm:spPr/>
      <dgm:t>
        <a:bodyPr/>
        <a:lstStyle/>
        <a:p>
          <a:endParaRPr lang="ru-RU"/>
        </a:p>
      </dgm:t>
    </dgm:pt>
    <dgm:pt modelId="{ACAF6439-7BA7-4A94-84C9-3AC6106B6F1E}" type="pres">
      <dgm:prSet presAssocID="{ED5609EB-64A6-4695-873A-593B722359DC}" presName="hierRoot2" presStyleCnt="0"/>
      <dgm:spPr/>
    </dgm:pt>
    <dgm:pt modelId="{4AB7D36F-BA6E-4A26-A979-4B9C32FC1D1C}" type="pres">
      <dgm:prSet presAssocID="{ED5609EB-64A6-4695-873A-593B722359DC}" presName="composite2" presStyleCnt="0"/>
      <dgm:spPr/>
    </dgm:pt>
    <dgm:pt modelId="{68C44797-C2CB-4AA6-83BC-D87611651B23}" type="pres">
      <dgm:prSet presAssocID="{ED5609EB-64A6-4695-873A-593B722359DC}" presName="background2" presStyleLbl="node2" presStyleIdx="1" presStyleCnt="3"/>
      <dgm:spPr>
        <a:solidFill>
          <a:schemeClr val="bg1"/>
        </a:solidFill>
      </dgm:spPr>
    </dgm:pt>
    <dgm:pt modelId="{06D6C717-52A9-4391-9B71-2DCC49B21B3C}" type="pres">
      <dgm:prSet presAssocID="{ED5609EB-64A6-4695-873A-593B722359DC}" presName="text2" presStyleLbl="fgAcc2" presStyleIdx="1" presStyleCnt="3" custScaleX="215953" custScaleY="286705" custLinFactNeighborX="-13404" custLinFactNeighborY="36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E81B80-0558-49E2-A37B-7E90469F2F86}" type="pres">
      <dgm:prSet presAssocID="{ED5609EB-64A6-4695-873A-593B722359DC}" presName="hierChild3" presStyleCnt="0"/>
      <dgm:spPr/>
    </dgm:pt>
    <dgm:pt modelId="{5C94484C-5EB1-463F-8091-6389ED97A150}" type="pres">
      <dgm:prSet presAssocID="{02A071D2-DC2B-4020-AE5A-4E08187893D6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2F84CCA-D816-4F5D-8D1D-EAC68BC21ED0}" type="pres">
      <dgm:prSet presAssocID="{D62E066A-97A2-449B-9A69-C90FE4F77591}" presName="hierRoot2" presStyleCnt="0"/>
      <dgm:spPr/>
    </dgm:pt>
    <dgm:pt modelId="{6DF7D6C5-647F-4B4A-BA11-2C16518FB468}" type="pres">
      <dgm:prSet presAssocID="{D62E066A-97A2-449B-9A69-C90FE4F77591}" presName="composite2" presStyleCnt="0"/>
      <dgm:spPr/>
    </dgm:pt>
    <dgm:pt modelId="{C6B6A142-BBF2-47F9-AB48-A1030A84D7EF}" type="pres">
      <dgm:prSet presAssocID="{D62E066A-97A2-449B-9A69-C90FE4F77591}" presName="background2" presStyleLbl="node2" presStyleIdx="2" presStyleCnt="3"/>
      <dgm:spPr>
        <a:solidFill>
          <a:schemeClr val="bg1"/>
        </a:solidFill>
      </dgm:spPr>
    </dgm:pt>
    <dgm:pt modelId="{6821FF40-0718-43C2-8CC7-B3A8189A853D}" type="pres">
      <dgm:prSet presAssocID="{D62E066A-97A2-449B-9A69-C90FE4F77591}" presName="text2" presStyleLbl="fgAcc2" presStyleIdx="2" presStyleCnt="3" custScaleX="234236" custScaleY="1457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7AB4E1-05F4-432A-B61B-D21F47ADE66C}" type="pres">
      <dgm:prSet presAssocID="{D62E066A-97A2-449B-9A69-C90FE4F77591}" presName="hierChild3" presStyleCnt="0"/>
      <dgm:spPr/>
    </dgm:pt>
  </dgm:ptLst>
  <dgm:cxnLst>
    <dgm:cxn modelId="{ABDF2D11-F157-4460-AEB8-EC3F838D6FA3}" type="presOf" srcId="{C3526E15-E15C-444A-B6A3-6576BBB27D57}" destId="{1590C2B6-087F-4086-A030-713BC389D3DE}" srcOrd="0" destOrd="0" presId="urn:microsoft.com/office/officeart/2005/8/layout/hierarchy1"/>
    <dgm:cxn modelId="{0435926B-B966-4994-A39F-17EE74F4E77D}" srcId="{627DD766-40BE-4262-88A8-A5B00D01595E}" destId="{ED5609EB-64A6-4695-873A-593B722359DC}" srcOrd="1" destOrd="0" parTransId="{90AB45DC-44A9-4CDB-9B51-4D169E1A3C8A}" sibTransId="{E7B9F755-F819-4DF5-B7E9-8AB685365BA0}"/>
    <dgm:cxn modelId="{B338CD26-A0FD-43EA-8D98-3847D7AE06C4}" type="presOf" srcId="{02A071D2-DC2B-4020-AE5A-4E08187893D6}" destId="{5C94484C-5EB1-463F-8091-6389ED97A150}" srcOrd="0" destOrd="0" presId="urn:microsoft.com/office/officeart/2005/8/layout/hierarchy1"/>
    <dgm:cxn modelId="{08EFBD0C-41DA-4E50-ADC0-A2F9B8916023}" type="presOf" srcId="{69229DFC-988C-4597-B354-93EDDD52029D}" destId="{AF58C9FF-76EE-484C-ABFC-ECC3BE63EFD0}" srcOrd="0" destOrd="0" presId="urn:microsoft.com/office/officeart/2005/8/layout/hierarchy1"/>
    <dgm:cxn modelId="{CD9F19C1-EE98-44E7-876B-093F2EA80D61}" type="presOf" srcId="{D701987A-FC1E-4669-BCD7-61E5A7035380}" destId="{05FAF713-45DB-4152-ACD1-B6A2210968B4}" srcOrd="0" destOrd="0" presId="urn:microsoft.com/office/officeart/2005/8/layout/hierarchy1"/>
    <dgm:cxn modelId="{CC3EA569-4B3C-410C-B12B-0A73900D82AF}" srcId="{627DD766-40BE-4262-88A8-A5B00D01595E}" destId="{D62E066A-97A2-449B-9A69-C90FE4F77591}" srcOrd="2" destOrd="0" parTransId="{02A071D2-DC2B-4020-AE5A-4E08187893D6}" sibTransId="{0FCEF296-CE33-45F9-9187-382FDA92C6EF}"/>
    <dgm:cxn modelId="{0BD6880E-2EAE-4D78-BF27-AE0EE8F1ABA8}" srcId="{627DD766-40BE-4262-88A8-A5B00D01595E}" destId="{D701987A-FC1E-4669-BCD7-61E5A7035380}" srcOrd="0" destOrd="0" parTransId="{C3526E15-E15C-444A-B6A3-6576BBB27D57}" sibTransId="{8A298836-90BE-415B-8B08-6FF815478DBE}"/>
    <dgm:cxn modelId="{FD2285C2-5D65-448F-887A-F93603EC91FE}" type="presOf" srcId="{90AB45DC-44A9-4CDB-9B51-4D169E1A3C8A}" destId="{5D828EDF-09ED-46C8-A661-4665EC75A037}" srcOrd="0" destOrd="0" presId="urn:microsoft.com/office/officeart/2005/8/layout/hierarchy1"/>
    <dgm:cxn modelId="{38827B4F-2BAF-4EAA-B992-733D1A213DDC}" type="presOf" srcId="{ED5609EB-64A6-4695-873A-593B722359DC}" destId="{06D6C717-52A9-4391-9B71-2DCC49B21B3C}" srcOrd="0" destOrd="0" presId="urn:microsoft.com/office/officeart/2005/8/layout/hierarchy1"/>
    <dgm:cxn modelId="{2832C15C-6EA7-424E-BDE3-B7AD802B79A2}" type="presOf" srcId="{627DD766-40BE-4262-88A8-A5B00D01595E}" destId="{8CDA8224-CB50-478D-8A0B-4D902CFDBBAC}" srcOrd="0" destOrd="0" presId="urn:microsoft.com/office/officeart/2005/8/layout/hierarchy1"/>
    <dgm:cxn modelId="{1709D17C-1BCA-46FD-99BF-AC8950225075}" type="presOf" srcId="{D62E066A-97A2-449B-9A69-C90FE4F77591}" destId="{6821FF40-0718-43C2-8CC7-B3A8189A853D}" srcOrd="0" destOrd="0" presId="urn:microsoft.com/office/officeart/2005/8/layout/hierarchy1"/>
    <dgm:cxn modelId="{FCBF037B-EE68-48C2-81BF-5D0DB19A543D}" srcId="{69229DFC-988C-4597-B354-93EDDD52029D}" destId="{627DD766-40BE-4262-88A8-A5B00D01595E}" srcOrd="0" destOrd="0" parTransId="{8242BB83-F372-4B1B-9C98-A33C34B7DEB7}" sibTransId="{BB276DB6-89BA-47AB-8BBB-13223901E70C}"/>
    <dgm:cxn modelId="{EC56DEAF-6134-4077-B079-23C8FD041F64}" type="presParOf" srcId="{AF58C9FF-76EE-484C-ABFC-ECC3BE63EFD0}" destId="{79CD0DA0-05F0-42DC-9A5F-4235109EB946}" srcOrd="0" destOrd="0" presId="urn:microsoft.com/office/officeart/2005/8/layout/hierarchy1"/>
    <dgm:cxn modelId="{F3A73685-BB40-4AE4-A0C0-136173CBA3D5}" type="presParOf" srcId="{79CD0DA0-05F0-42DC-9A5F-4235109EB946}" destId="{4426A494-0628-4D40-955C-A201CF8AB5A0}" srcOrd="0" destOrd="0" presId="urn:microsoft.com/office/officeart/2005/8/layout/hierarchy1"/>
    <dgm:cxn modelId="{05AA1ED3-7716-4B7C-8F89-7B0D02D764AF}" type="presParOf" srcId="{4426A494-0628-4D40-955C-A201CF8AB5A0}" destId="{F82378BD-81D7-48A2-B402-6FE56956BC72}" srcOrd="0" destOrd="0" presId="urn:microsoft.com/office/officeart/2005/8/layout/hierarchy1"/>
    <dgm:cxn modelId="{6027C287-1CDA-4EA1-B9C3-417BF40B9680}" type="presParOf" srcId="{4426A494-0628-4D40-955C-A201CF8AB5A0}" destId="{8CDA8224-CB50-478D-8A0B-4D902CFDBBAC}" srcOrd="1" destOrd="0" presId="urn:microsoft.com/office/officeart/2005/8/layout/hierarchy1"/>
    <dgm:cxn modelId="{D5FC669D-D40D-4F2B-9456-129CBF74CA86}" type="presParOf" srcId="{79CD0DA0-05F0-42DC-9A5F-4235109EB946}" destId="{E353BC4B-465A-4BF2-B923-DE1D000EE558}" srcOrd="1" destOrd="0" presId="urn:microsoft.com/office/officeart/2005/8/layout/hierarchy1"/>
    <dgm:cxn modelId="{D5FE0EE8-C447-435E-9C25-B547D70E058D}" type="presParOf" srcId="{E353BC4B-465A-4BF2-B923-DE1D000EE558}" destId="{1590C2B6-087F-4086-A030-713BC389D3DE}" srcOrd="0" destOrd="0" presId="urn:microsoft.com/office/officeart/2005/8/layout/hierarchy1"/>
    <dgm:cxn modelId="{CC9BAAEB-0CC3-4B36-9C90-A8C1C0724E79}" type="presParOf" srcId="{E353BC4B-465A-4BF2-B923-DE1D000EE558}" destId="{408CD347-AA41-44FB-BE7B-64986A499645}" srcOrd="1" destOrd="0" presId="urn:microsoft.com/office/officeart/2005/8/layout/hierarchy1"/>
    <dgm:cxn modelId="{9790AA42-13A0-42B0-8639-C84599F4B0DF}" type="presParOf" srcId="{408CD347-AA41-44FB-BE7B-64986A499645}" destId="{048154FD-C802-4E1C-AF8A-4504988F2018}" srcOrd="0" destOrd="0" presId="urn:microsoft.com/office/officeart/2005/8/layout/hierarchy1"/>
    <dgm:cxn modelId="{E4328170-6E78-4ECA-94E9-49B1BF2258F5}" type="presParOf" srcId="{048154FD-C802-4E1C-AF8A-4504988F2018}" destId="{CC39EFC7-234D-49B4-B73D-E2B522CB3116}" srcOrd="0" destOrd="0" presId="urn:microsoft.com/office/officeart/2005/8/layout/hierarchy1"/>
    <dgm:cxn modelId="{6017669F-1DB8-421A-87B1-CF7DDC849826}" type="presParOf" srcId="{048154FD-C802-4E1C-AF8A-4504988F2018}" destId="{05FAF713-45DB-4152-ACD1-B6A2210968B4}" srcOrd="1" destOrd="0" presId="urn:microsoft.com/office/officeart/2005/8/layout/hierarchy1"/>
    <dgm:cxn modelId="{1599D151-05EB-455C-9243-8B7EC4893665}" type="presParOf" srcId="{408CD347-AA41-44FB-BE7B-64986A499645}" destId="{74E290E9-7AC9-4388-B210-5AE2A5FEA7E5}" srcOrd="1" destOrd="0" presId="urn:microsoft.com/office/officeart/2005/8/layout/hierarchy1"/>
    <dgm:cxn modelId="{19F14E08-6025-4D65-92F0-5F5FFF7974B0}" type="presParOf" srcId="{E353BC4B-465A-4BF2-B923-DE1D000EE558}" destId="{5D828EDF-09ED-46C8-A661-4665EC75A037}" srcOrd="2" destOrd="0" presId="urn:microsoft.com/office/officeart/2005/8/layout/hierarchy1"/>
    <dgm:cxn modelId="{55738E4E-98F2-420B-B45D-11F66E8AF81E}" type="presParOf" srcId="{E353BC4B-465A-4BF2-B923-DE1D000EE558}" destId="{ACAF6439-7BA7-4A94-84C9-3AC6106B6F1E}" srcOrd="3" destOrd="0" presId="urn:microsoft.com/office/officeart/2005/8/layout/hierarchy1"/>
    <dgm:cxn modelId="{A2C464B7-4876-4632-A552-564A15E57FA1}" type="presParOf" srcId="{ACAF6439-7BA7-4A94-84C9-3AC6106B6F1E}" destId="{4AB7D36F-BA6E-4A26-A979-4B9C32FC1D1C}" srcOrd="0" destOrd="0" presId="urn:microsoft.com/office/officeart/2005/8/layout/hierarchy1"/>
    <dgm:cxn modelId="{DCF49C25-9A6E-4088-BE6F-D6EBB7E16159}" type="presParOf" srcId="{4AB7D36F-BA6E-4A26-A979-4B9C32FC1D1C}" destId="{68C44797-C2CB-4AA6-83BC-D87611651B23}" srcOrd="0" destOrd="0" presId="urn:microsoft.com/office/officeart/2005/8/layout/hierarchy1"/>
    <dgm:cxn modelId="{205C1E2E-1F76-4075-A708-F0DFDCF9946B}" type="presParOf" srcId="{4AB7D36F-BA6E-4A26-A979-4B9C32FC1D1C}" destId="{06D6C717-52A9-4391-9B71-2DCC49B21B3C}" srcOrd="1" destOrd="0" presId="urn:microsoft.com/office/officeart/2005/8/layout/hierarchy1"/>
    <dgm:cxn modelId="{C2002C41-FBCE-49D9-BBB4-A4BB60266165}" type="presParOf" srcId="{ACAF6439-7BA7-4A94-84C9-3AC6106B6F1E}" destId="{39E81B80-0558-49E2-A37B-7E90469F2F86}" srcOrd="1" destOrd="0" presId="urn:microsoft.com/office/officeart/2005/8/layout/hierarchy1"/>
    <dgm:cxn modelId="{45127D14-9C14-4A5D-920E-ED84669AE072}" type="presParOf" srcId="{E353BC4B-465A-4BF2-B923-DE1D000EE558}" destId="{5C94484C-5EB1-463F-8091-6389ED97A150}" srcOrd="4" destOrd="0" presId="urn:microsoft.com/office/officeart/2005/8/layout/hierarchy1"/>
    <dgm:cxn modelId="{F412745E-B426-49F1-B3A6-A77E43A039BF}" type="presParOf" srcId="{E353BC4B-465A-4BF2-B923-DE1D000EE558}" destId="{52F84CCA-D816-4F5D-8D1D-EAC68BC21ED0}" srcOrd="5" destOrd="0" presId="urn:microsoft.com/office/officeart/2005/8/layout/hierarchy1"/>
    <dgm:cxn modelId="{3FFB2D17-AF44-4073-95D4-30DFFEFA0C28}" type="presParOf" srcId="{52F84CCA-D816-4F5D-8D1D-EAC68BC21ED0}" destId="{6DF7D6C5-647F-4B4A-BA11-2C16518FB468}" srcOrd="0" destOrd="0" presId="urn:microsoft.com/office/officeart/2005/8/layout/hierarchy1"/>
    <dgm:cxn modelId="{31358CC5-438B-42B6-B27A-08D9B6AAECF3}" type="presParOf" srcId="{6DF7D6C5-647F-4B4A-BA11-2C16518FB468}" destId="{C6B6A142-BBF2-47F9-AB48-A1030A84D7EF}" srcOrd="0" destOrd="0" presId="urn:microsoft.com/office/officeart/2005/8/layout/hierarchy1"/>
    <dgm:cxn modelId="{40206198-CB12-45C8-B5B3-79215284133A}" type="presParOf" srcId="{6DF7D6C5-647F-4B4A-BA11-2C16518FB468}" destId="{6821FF40-0718-43C2-8CC7-B3A8189A853D}" srcOrd="1" destOrd="0" presId="urn:microsoft.com/office/officeart/2005/8/layout/hierarchy1"/>
    <dgm:cxn modelId="{37534097-C1CE-4380-947C-FE779D33E34B}" type="presParOf" srcId="{52F84CCA-D816-4F5D-8D1D-EAC68BC21ED0}" destId="{6B7AB4E1-05F4-432A-B61B-D21F47ADE66C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228A-100C-4A93-9ED2-D338B665B22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550BD-3D24-42B8-A375-DDCBEEBA8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D7019-F2D4-4A4C-B9AD-E4A9CEAB014A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252" y="3199407"/>
            <a:ext cx="7896986" cy="3031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F853F-BD76-4AFC-A718-DA18E37A6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523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46341-8D31-4281-B3E5-DB053D2B44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5468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C2BE-A873-4E23-B756-76EF6483E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259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701A-D492-45E0-9DE3-8F091C4806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2595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2A2AF-3E80-4205-AA92-622ED261E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6039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44BA7-6303-4814-9D7A-C1D9DD1A2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179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68E6-6D06-412D-9936-D44AAE42C3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4623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707B-A87A-4D13-8F4E-B787FE674D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0076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11AB7-3EAC-4990-903B-8A2DBC7649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368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512D-A01D-41A6-B8BB-EC1187620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3524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A1A26-EA12-482D-9F12-BBF033CC53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0412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87BC1-4046-4D16-9156-DD41CB242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0269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D7F4CF0-2153-43E6-89A4-12394606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57256"/>
          </a:xfrm>
        </p:spPr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Тема 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buNone/>
            </a:pP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Основы анализа и оценка риска хозяйственной деятельности </a:t>
            </a:r>
          </a:p>
          <a:p>
            <a:pPr indent="0" algn="ctr">
              <a:buNone/>
            </a:pPr>
            <a:endParaRPr lang="ru-RU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Основы идентификации хозяйственного риска.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оценки риска.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Основы идентификации хозяйственного риска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643182"/>
            <a:ext cx="8229600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анализа рисков: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качественный;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количественный.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Качественный анализ рисков предполагает: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3"/>
            <a:ext cx="8229600" cy="4000528"/>
          </a:xfrm>
        </p:spPr>
        <p:txBody>
          <a:bodyPr/>
          <a:lstStyle/>
          <a:p>
            <a:pPr lvl="0" algn="just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выявление источников и причин риска, этапов  работ, при выполнении которых возникает риск;</a:t>
            </a:r>
          </a:p>
          <a:p>
            <a:pPr lvl="0" algn="just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установление всех возможных рисков;</a:t>
            </a:r>
          </a:p>
          <a:p>
            <a:pPr lvl="0" algn="just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установление потенциальных зон риска;</a:t>
            </a:r>
          </a:p>
          <a:p>
            <a:pPr lvl="0" algn="just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выявление практических выгод и возможных негативных последствий, которые могут наступить при реализации содержащего риск решения.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Количественный анализ рисков предполагает: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3"/>
            <a:ext cx="8229600" cy="4000528"/>
          </a:xfrm>
        </p:spPr>
        <p:txBody>
          <a:bodyPr/>
          <a:lstStyle/>
          <a:p>
            <a:pPr algn="just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численное определение отдельных рисков и риска управленческого решения в целом;</a:t>
            </a:r>
          </a:p>
          <a:p>
            <a:pPr algn="just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численного значения вероятности наступления рисковых событий и их последствий;</a:t>
            </a:r>
          </a:p>
          <a:p>
            <a:pPr algn="just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(установление) допустимого в данной конкретной обстановке уровня риска и ущерба от него. 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Показатели оценки риска.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14287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качестве показателей риска могут выступать: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в абсолютном выражении (сумма возможного убытка);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в относительном выражении;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вероятностные показатели риска.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Показатели в относительном выражении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Коэффициент риска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У / С,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 / У,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коэффициент риска;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У - максимально возможная сумма убытков в  денежном выражении;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П - возможная сумма прибыли;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С - собственные финансовые средства.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вероятностные показатели оценки риска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1497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вероятность нежелательного исхода,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общее число событий как с успешным, так и с неуспешным исходом;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число событий с неуспешным исходом. 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R = Y * P (Y)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мера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риска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ожидаемый ущерб;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– вероятность ущерба.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Таблица 5.1 - Эмпирическая шкала допустимого уровня риска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000240"/>
          <a:ext cx="8286808" cy="2926080"/>
        </p:xfrm>
        <a:graphic>
          <a:graphicData uri="http://schemas.openxmlformats.org/drawingml/2006/table">
            <a:tbl>
              <a:tblPr/>
              <a:tblGrid>
                <a:gridCol w="4878050"/>
                <a:gridCol w="3408758"/>
              </a:tblGrid>
              <a:tr h="660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Вероятность нежелательного исхода (величина риска)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Уровень риска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0,0 – 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Минимальный риск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0,1 – 0,3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Малый риск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0,3 – 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Средний риск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0,4 – 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Высокий риск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0,6 – 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Максимальный риск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0,8 - 1,0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Критический риск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066E5A-2251-4585-AAC8-AE727FD247C7}"/>
</file>

<file path=customXml/itemProps2.xml><?xml version="1.0" encoding="utf-8"?>
<ds:datastoreItem xmlns:ds="http://schemas.openxmlformats.org/officeDocument/2006/customXml" ds:itemID="{0B748238-5C14-4DEB-AA86-255DAD9B5336}"/>
</file>

<file path=customXml/itemProps3.xml><?xml version="1.0" encoding="utf-8"?>
<ds:datastoreItem xmlns:ds="http://schemas.openxmlformats.org/officeDocument/2006/customXml" ds:itemID="{7F9EEA3E-8FE5-4B4B-81D7-620F08A0CAFA}"/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3886</TotalTime>
  <Words>364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Тема 5</vt:lpstr>
      <vt:lpstr>1. Основы идентификации хозяйственного риска. </vt:lpstr>
      <vt:lpstr>Качественный анализ рисков предполагает:</vt:lpstr>
      <vt:lpstr>Количественный анализ рисков предполагает:</vt:lpstr>
      <vt:lpstr>2. Показатели оценки риска. </vt:lpstr>
      <vt:lpstr>В качестве показателей риска могут выступать: </vt:lpstr>
      <vt:lpstr>b) Показатели в относительном выражении</vt:lpstr>
      <vt:lpstr>c) вероятностные показатели оценки риска </vt:lpstr>
      <vt:lpstr>Таблица 5.1 - Эмпирическая шкала допустимого уровня риска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 ОСНОВЫ АНАЛИЗА И ОЦЕНКА РИСКА ХОЗЯЙСТВЕННОЙ ДЕЯТЕЛЬНОСТИ</dc:title>
  <dc:creator>Ермаков</dc:creator>
  <cp:lastModifiedBy>Пользователь</cp:lastModifiedBy>
  <cp:revision>323</cp:revision>
  <dcterms:created xsi:type="dcterms:W3CDTF">2009-06-15T14:59:44Z</dcterms:created>
  <dcterms:modified xsi:type="dcterms:W3CDTF">2013-05-17T04:39:16Z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